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E942B-948E-2071-A568-D40DBC32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3BE530-140C-A31C-4EF7-135A8CD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6CC9-04D5-4EB0-A779-1380393437C4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3D6ED-916D-DD7C-27D1-72FA9517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6B2C07-CA43-E7D4-727A-E8E9866C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6E50-3479-4FCD-9E22-1C0C8D8E1F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188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0576-D371-1601-18BE-67895805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55E0A-6E4D-C6BE-614C-F668DA208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78027-31D1-F454-AAAA-EEF0176F2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B6CC9-04D5-4EB0-A779-1380393437C4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7B7D1-CCA8-95BE-0F40-2E1E25F4C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5B6E6-DA55-B69D-FDAF-CB1A77CD7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6E50-3479-4FCD-9E22-1C0C8D8E1F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9446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F2B68D-4EA8-DB10-4FF5-FF9A3783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Analiza situației epidemiologice privind TB la copii </a:t>
            </a:r>
            <a:br>
              <a:rPr lang="ro-RO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în RM în perioada anului 2021 și 5 luni 2022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8A16EB-5134-96DB-DB9D-03498C978D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E7A8C2-4C56-DEAE-9A1E-2D199964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Caracteristica cazurilor de TB la copii după vârstă și sex</a:t>
            </a:r>
            <a:endParaRPr lang="ro-MD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C3E46C-3071-1A50-FCFC-F32A3BB88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7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DCA2B1-6650-60C1-30E2-A3E6EFFE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de depistare</a:t>
            </a:r>
            <a:endParaRPr lang="ro-MD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504A0A-DA4A-4C9B-F86F-FEAE7CE3C5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9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CCE1E3-EEBC-4B9B-372A-DAC88F0D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Sursa de infecție TB</a:t>
            </a:r>
            <a:endParaRPr lang="ro-MD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B8F81-294E-7E4E-1FD8-8263F1A58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B5C139-3C1B-637E-9BBF-6702D175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Tratamentul TB MDR la copii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A5EF5A-9AD6-3904-3D7E-5242094182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91113D-DA9B-CAAD-BB1C-39A646BE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2A7AAA-73A5-653F-0C05-0E1CE089C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2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7786FF1-E79E-6FDE-5B25-D8978EDC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83F05D-2A52-2C4C-91B7-78485263E8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7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7CA1D8-A9CC-108D-D2F3-5CC9319B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Recomandări</a:t>
            </a:r>
            <a:endParaRPr lang="ro-MD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969522-682F-DA6D-15A8-6F051FFD0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8B0386-8D05-7954-2491-DF81BC1C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6000" b="1">
                <a:solidFill>
                  <a:srgbClr val="2C81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MULȚUMESC PENTRU ATENȚIE!!!</a:t>
            </a:r>
            <a:endParaRPr lang="ro-RO" sz="6000" b="1" dirty="0">
              <a:solidFill>
                <a:srgbClr val="2C81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FBD3D1-6CD1-6523-B6E0-5758DF4EC1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3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1651F8-90A2-10CA-3E40-BAEBF62B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situației epidemiologice privind TB la copii în RM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4F748-6793-C1AC-2F6E-0E83AD6B3B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3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A9335F-3C5C-4556-E89B-83FD21A2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TB la copii în Republica Moldova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C8C57E-CDDD-7000-AD24-FF583D1DEE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75FE73-B422-1623-B5FC-C82C76A4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Notificarea cazurilor de TB la copii per teritorii</a:t>
            </a:r>
            <a:endParaRPr lang="ro-MD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987EBC-4BB6-A610-BFC8-BDD247762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A4636D-23AA-8F63-3F64-52BD6742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TB CN și recidive agregată pe raioane/municipii a. 2021 vs a. 2020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21FD7-3A3A-86EB-3D14-5ED3BA983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9A72B2-DBCC-1C8E-2C69-84330384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Notificarea cazurilor de TB la copii per teritorii 5 luni a. 2022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5350B3-75C6-512F-E92B-DF28BC062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3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C5ABC6-B333-869C-3A13-C2498863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recidive TB la copii în Republica Moldova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80B7AA-2381-73DE-D0F5-A69D4D97D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5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FF3972-5BE0-5270-9D2B-A1A41EA1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Caracteristica cazurilor de TB la copii</a:t>
            </a:r>
            <a:endParaRPr lang="ro-MD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B9D69B-C59F-AC9D-157D-478EE580D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B079974-9F67-EA4E-B39A-984B890F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Ponderea cazurilor cu co-infecție TB/HIV</a:t>
            </a:r>
            <a:endParaRPr lang="ro-MD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E6CD4C-3113-CC46-B6AF-2BCCCE23A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2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Analiza situației epidemiologice privind TB la copii  în RM în perioada anului 2021 și 5 luni 2022</vt:lpstr>
      <vt:lpstr>Analiza situației epidemiologice privind TB la copii în RM</vt:lpstr>
      <vt:lpstr> Incidența TB la copii în Republica Moldova</vt:lpstr>
      <vt:lpstr>Notificarea cazurilor de TB la copii per teritorii</vt:lpstr>
      <vt:lpstr>Incidența TB CN și recidive agregată pe raioane/municipii a. 2021 vs a. 2020</vt:lpstr>
      <vt:lpstr>Notificarea cazurilor de TB la copii per teritorii 5 luni a. 2022</vt:lpstr>
      <vt:lpstr>Incidența recidive TB la copii în Republica Moldova</vt:lpstr>
      <vt:lpstr>Caracteristica cazurilor de TB la copii</vt:lpstr>
      <vt:lpstr>Ponderea cazurilor cu co-infecție TB/HIV</vt:lpstr>
      <vt:lpstr>Caracteristica cazurilor de TB la copii după vârstă și sex</vt:lpstr>
      <vt:lpstr>Metoda de depistare</vt:lpstr>
      <vt:lpstr>Sursa de infecție TB</vt:lpstr>
      <vt:lpstr>Tratamentul TB MDR la copii</vt:lpstr>
      <vt:lpstr>CONCLUZII</vt:lpstr>
      <vt:lpstr>CONCLUZII</vt:lpstr>
      <vt:lpstr>Recomandări</vt:lpstr>
      <vt:lpstr>MULȚUMESC PENTRU ATENȚIE!!!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situației epidemiologice privind TB la copii  în RM în perioada anului 2021 și 5 luni 2022</dc:title>
  <dc:creator>Администратор</dc:creator>
  <cp:lastModifiedBy>Администратор</cp:lastModifiedBy>
  <cp:revision>1</cp:revision>
  <dcterms:created xsi:type="dcterms:W3CDTF">2022-06-20T16:11:00Z</dcterms:created>
  <dcterms:modified xsi:type="dcterms:W3CDTF">2022-06-20T16:11:00Z</dcterms:modified>
</cp:coreProperties>
</file>