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F5C54-04E8-0FBF-4441-3463C4CA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CA94A6-2C6A-FBBA-AD42-5DEDF118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3107-45DF-4CC3-B85C-05BEFB75D9D2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A71505-9EED-753E-3477-150929B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2A3A85-3078-8E87-F05E-8DFE4C1C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4922-AF09-4663-9CEE-896163C3A9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64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9A510-B3EE-CA59-9AB6-FDCF659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4233E-BF8B-9492-5356-DC5342C55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FFFC7-3B1D-4C78-588A-021196754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3107-45DF-4CC3-B85C-05BEFB75D9D2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592C7-306E-BAEF-C877-A9D5BB83B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58F3C-C214-24C1-9D56-9C7682CA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4922-AF09-4663-9CEE-896163C3A9E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85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D7A945-B104-BBA7-FAA7-3447F769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/>
              <a:t>Analiza cazurilor TB depistate tardiv în perioada anului 2021 și 5 luni 2022</a:t>
            </a:r>
            <a:endParaRPr lang="ro-RO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2CD156-45F4-764D-20AD-7D148FDF8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8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2F7C0E-5E61-5D49-8044-F3E9D2BD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/>
              <a:t>Răspăndirea infecției TB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EECA8-CDBB-033C-82EE-142A74727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674CEB-FC25-BC5E-24BE-4C38666C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/>
              <a:t>Factori de risc</a:t>
            </a:r>
            <a:endParaRPr 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0109D-A22D-8DFD-16F1-77748D2DF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6A5B5B-02EB-1092-D067-B7791062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/>
              <a:t>CONCLUZII</a:t>
            </a:r>
            <a:endParaRPr 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2FF6B-50BE-60DB-3217-38F3ED235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7B3D77-5A13-1DB7-205D-A0A0546C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MULȚUMIM PENTRU ATENȚIE!!!</a:t>
            </a:r>
            <a:endParaRPr lang="ro-RO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A3426-82E1-EF3C-8F6C-60928D2CA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94C80E-586E-0AD4-14DF-8DD8DF8D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/>
              <a:t>Caz tardiv depistat...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55664-4AC1-D459-C25A-BEDC39D67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51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5C8BFD-1FD2-29D4-93B2-CC9557AA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/>
              <a:t>Analiza cazurilor TB </a:t>
            </a:r>
            <a:r>
              <a:rPr lang="ro-RO" sz="2400" b="1"/>
              <a:t>cu distrucții</a:t>
            </a:r>
            <a:r>
              <a:rPr lang="en-US" sz="2400" b="1"/>
              <a:t> în perioada anului 2021 și 5 luni 2022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0776D-B405-37E7-8A7C-941C03275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C853D4-D1D7-09D6-F668-F1682646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/>
              <a:t>Depistarea precoce!!!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B9A0F-C194-196E-2370-4B2E0C65B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9C8144-F0A8-E004-9B3E-FBFEA957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/>
              <a:t>Factori de risc</a:t>
            </a:r>
            <a:endParaRPr lang="ru-RU" sz="9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5ED6C-1734-7B5D-5838-215B41A14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DC57F3-C299-9C5B-7E69-90F19F5E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/>
              <a:t>La cine ajunge pacientul?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A910A-87CF-6C22-40F8-097577E85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467AF4-D9ED-33CD-C2C3-D8DC080A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/>
              <a:t>ÎNTÂRZIEREA ÎN DEPISTAREA TB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C363B-AF4C-F64B-0DAE-75F06A185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0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2E3DC7-AEE5-A981-84CB-9201B76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i="0">
                <a:solidFill>
                  <a:srgbClr val="111111"/>
                </a:solidFill>
                <a:latin typeface="+mn-lt"/>
              </a:rPr>
              <a:t>Bariere</a:t>
            </a:r>
            <a:r>
              <a:rPr lang="ro-RO" sz="2400" b="1" i="0">
                <a:solidFill>
                  <a:srgbClr val="111111"/>
                </a:solidFill>
                <a:latin typeface="+mn-lt"/>
              </a:rPr>
              <a:t>le</a:t>
            </a:r>
            <a:r>
              <a:rPr lang="en-US" sz="2400" b="1" i="0">
                <a:solidFill>
                  <a:srgbClr val="111111"/>
                </a:solidFill>
                <a:latin typeface="+mn-lt"/>
              </a:rPr>
              <a:t> în calea îngrijirii</a:t>
            </a:r>
            <a:r>
              <a:rPr lang="ro-RO" sz="2400" b="1">
                <a:solidFill>
                  <a:srgbClr val="111111"/>
                </a:solidFill>
                <a:latin typeface="+mn-lt"/>
              </a:rPr>
              <a:t> </a:t>
            </a:r>
            <a:r>
              <a:rPr lang="en-US" sz="2400" b="1" i="0">
                <a:solidFill>
                  <a:srgbClr val="111111"/>
                </a:solidFill>
                <a:latin typeface="+mn-lt"/>
              </a:rPr>
              <a:t>pacienților cu </a:t>
            </a:r>
            <a:r>
              <a:rPr lang="ro-RO" sz="2400" b="1">
                <a:solidFill>
                  <a:srgbClr val="111111"/>
                </a:solidFill>
                <a:latin typeface="+mn-lt"/>
              </a:rPr>
              <a:t>TB</a:t>
            </a:r>
            <a:br>
              <a:rPr lang="ro-RO" sz="2400" b="1">
                <a:solidFill>
                  <a:srgbClr val="111111"/>
                </a:solidFill>
                <a:latin typeface="+mn-lt"/>
              </a:rPr>
            </a:br>
            <a:r>
              <a:rPr lang="ro-RO" sz="2400" b="1">
                <a:solidFill>
                  <a:srgbClr val="111111"/>
                </a:solidFill>
                <a:latin typeface="+mn-lt"/>
              </a:rPr>
              <a:t>CASCADA DE ÎNGRIJIRE</a:t>
            </a:r>
            <a:endParaRPr lang="ru-RU" sz="5400"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77E85-16C2-652C-C8D9-203FD05B9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5402CC-200D-BE47-6F5B-EC81570F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/>
              <a:t>Examinarea contacților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2184B-1698-59B8-9123-105441A0C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6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Analiza cazurilor TB depistate tardiv în perioada anului 2021 și 5 luni 2022</vt:lpstr>
      <vt:lpstr>Caz tardiv depistat...</vt:lpstr>
      <vt:lpstr>Analiza cazurilor TB cu distrucții în perioada anului 2021 și 5 luni 2022</vt:lpstr>
      <vt:lpstr>Depistarea precoce!!!</vt:lpstr>
      <vt:lpstr>Factori de risc</vt:lpstr>
      <vt:lpstr>La cine ajunge pacientul?</vt:lpstr>
      <vt:lpstr>ÎNTÂRZIEREA ÎN DEPISTAREA TB</vt:lpstr>
      <vt:lpstr>Barierele în calea îngrijirii pacienților cu TB CASCADA DE ÎNGRIJIRE</vt:lpstr>
      <vt:lpstr>Examinarea contacților</vt:lpstr>
      <vt:lpstr>Răspăndirea infecției TB</vt:lpstr>
      <vt:lpstr>Factori de risc</vt:lpstr>
      <vt:lpstr>CONCLUZII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cazurilor TB depistate tardiv în perioada anului 2021 și 5 luni 2022</dc:title>
  <dc:creator>Администратор</dc:creator>
  <cp:lastModifiedBy>Администратор</cp:lastModifiedBy>
  <cp:revision>1</cp:revision>
  <dcterms:created xsi:type="dcterms:W3CDTF">2022-06-20T16:12:02Z</dcterms:created>
  <dcterms:modified xsi:type="dcterms:W3CDTF">2022-06-20T16:12:02Z</dcterms:modified>
</cp:coreProperties>
</file>